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Balsamiq Sans"/>
      <p:regular r:id="rId17"/>
      <p:bold r:id="rId18"/>
      <p:italic r:id="rId19"/>
      <p:boldItalic r:id="rId20"/>
    </p:embeddedFont>
    <p:embeddedFont>
      <p:font typeface="Poppins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Lato Light"/>
      <p:regular r:id="rId29"/>
      <p:bold r:id="rId30"/>
      <p:italic r:id="rId31"/>
      <p:boldItalic r:id="rId32"/>
    </p:embeddedFont>
    <p:embeddedFont>
      <p:font typeface="Quicksand"/>
      <p:regular r:id="rId33"/>
      <p:bold r:id="rId34"/>
    </p:embeddedFont>
    <p:embeddedFont>
      <p:font typeface="Quicksand SemiBold"/>
      <p:regular r:id="rId35"/>
      <p:bold r:id="rId36"/>
    </p:embeddedFont>
    <p:embeddedFont>
      <p:font typeface="Open Sans Medium"/>
      <p:regular r:id="rId37"/>
      <p:bold r:id="rId38"/>
      <p:italic r:id="rId39"/>
      <p:boldItalic r:id="rId40"/>
    </p:embeddedFont>
    <p:embeddedFont>
      <p:font typeface="Quicksand Medium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Medium-boldItalic.fntdata"/><Relationship Id="rId20" Type="http://schemas.openxmlformats.org/officeDocument/2006/relationships/font" Target="fonts/BalsamiqSans-boldItalic.fntdata"/><Relationship Id="rId42" Type="http://schemas.openxmlformats.org/officeDocument/2006/relationships/font" Target="fonts/QuicksandMedium-bold.fntdata"/><Relationship Id="rId41" Type="http://schemas.openxmlformats.org/officeDocument/2006/relationships/font" Target="fonts/QuicksandMedium-regular.fntdata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Light-italic.fntdata"/><Relationship Id="rId30" Type="http://schemas.openxmlformats.org/officeDocument/2006/relationships/font" Target="fonts/LatoLight-bold.fntdata"/><Relationship Id="rId11" Type="http://schemas.openxmlformats.org/officeDocument/2006/relationships/slide" Target="slides/slide5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4.xml"/><Relationship Id="rId32" Type="http://schemas.openxmlformats.org/officeDocument/2006/relationships/font" Target="fonts/LatoLight-boldItalic.fntdata"/><Relationship Id="rId13" Type="http://schemas.openxmlformats.org/officeDocument/2006/relationships/slide" Target="slides/slide7.xml"/><Relationship Id="rId35" Type="http://schemas.openxmlformats.org/officeDocument/2006/relationships/font" Target="fonts/QuicksandSemiBold-regular.fntdata"/><Relationship Id="rId12" Type="http://schemas.openxmlformats.org/officeDocument/2006/relationships/slide" Target="slides/slide6.xml"/><Relationship Id="rId34" Type="http://schemas.openxmlformats.org/officeDocument/2006/relationships/font" Target="fonts/Quicksand-bold.fntdata"/><Relationship Id="rId15" Type="http://schemas.openxmlformats.org/officeDocument/2006/relationships/slide" Target="slides/slide9.xml"/><Relationship Id="rId37" Type="http://schemas.openxmlformats.org/officeDocument/2006/relationships/font" Target="fonts/OpenSansMedium-regular.fntdata"/><Relationship Id="rId14" Type="http://schemas.openxmlformats.org/officeDocument/2006/relationships/slide" Target="slides/slide8.xml"/><Relationship Id="rId36" Type="http://schemas.openxmlformats.org/officeDocument/2006/relationships/font" Target="fonts/QuicksandSemiBold-bold.fntdata"/><Relationship Id="rId17" Type="http://schemas.openxmlformats.org/officeDocument/2006/relationships/font" Target="fonts/BalsamiqSans-regular.fntdata"/><Relationship Id="rId39" Type="http://schemas.openxmlformats.org/officeDocument/2006/relationships/font" Target="fonts/OpenSansMedium-italic.fntdata"/><Relationship Id="rId16" Type="http://schemas.openxmlformats.org/officeDocument/2006/relationships/slide" Target="slides/slide10.xml"/><Relationship Id="rId38" Type="http://schemas.openxmlformats.org/officeDocument/2006/relationships/font" Target="fonts/OpenSansMedium-bold.fntdata"/><Relationship Id="rId19" Type="http://schemas.openxmlformats.org/officeDocument/2006/relationships/font" Target="fonts/BalsamiqSans-italic.fntdata"/><Relationship Id="rId18" Type="http://schemas.openxmlformats.org/officeDocument/2006/relationships/font" Target="fonts/Balsamiq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SLIDES_API130326854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SLIDES_API130326854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SLIDES_API1303268545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SLIDES_API1303268545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SLIDES_API130326854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SLIDES_API130326854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SLIDES_API130326854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SLIDES_API130326854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SLIDES_API130326854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SLIDES_API130326854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SLIDES_API130326854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SLIDES_API130326854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SLIDES_API130326854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SLIDES_API130326854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SLIDES_API130326854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SLIDES_API130326854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SLIDES_API130326854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SLIDES_API130326854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SLIDES_API1303268545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SLIDES_API1303268545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3" Type="http://schemas.openxmlformats.org/officeDocument/2006/relationships/image" Target="../media/image6.png"/><Relationship Id="rId1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15" Type="http://schemas.openxmlformats.org/officeDocument/2006/relationships/image" Target="../media/image15.png"/><Relationship Id="rId14" Type="http://schemas.openxmlformats.org/officeDocument/2006/relationships/image" Target="../media/image7.png"/><Relationship Id="rId17" Type="http://schemas.openxmlformats.org/officeDocument/2006/relationships/image" Target="../media/image16.png"/><Relationship Id="rId16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2.png"/><Relationship Id="rId18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39.png"/></Relationships>
</file>

<file path=ppt/slideLayouts/_rels/slideLayout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9" Type="http://schemas.openxmlformats.org/officeDocument/2006/relationships/image" Target="../media/image29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39.png"/><Relationship Id="rId6" Type="http://schemas.openxmlformats.org/officeDocument/2006/relationships/image" Target="../media/image3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.png"/><Relationship Id="rId6" Type="http://schemas.openxmlformats.org/officeDocument/2006/relationships/image" Target="../media/image29.png"/></Relationships>
</file>

<file path=ppt/slideLayouts/_rels/slideLayout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6.png"/><Relationship Id="rId13" Type="http://schemas.openxmlformats.org/officeDocument/2006/relationships/image" Target="../media/image27.png"/><Relationship Id="rId1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8.png"/><Relationship Id="rId4" Type="http://schemas.openxmlformats.org/officeDocument/2006/relationships/image" Target="../media/image10.png"/><Relationship Id="rId9" Type="http://schemas.openxmlformats.org/officeDocument/2006/relationships/image" Target="../media/image8.png"/><Relationship Id="rId15" Type="http://schemas.openxmlformats.org/officeDocument/2006/relationships/image" Target="../media/image39.png"/><Relationship Id="rId14" Type="http://schemas.openxmlformats.org/officeDocument/2006/relationships/image" Target="../media/image21.png"/><Relationship Id="rId16" Type="http://schemas.openxmlformats.org/officeDocument/2006/relationships/image" Target="../media/image33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9.png"/><Relationship Id="rId11" Type="http://schemas.openxmlformats.org/officeDocument/2006/relationships/image" Target="../media/image16.png"/><Relationship Id="rId10" Type="http://schemas.openxmlformats.org/officeDocument/2006/relationships/image" Target="../media/image8.png"/><Relationship Id="rId13" Type="http://schemas.openxmlformats.org/officeDocument/2006/relationships/image" Target="../media/image1.png"/><Relationship Id="rId1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9.png"/><Relationship Id="rId4" Type="http://schemas.openxmlformats.org/officeDocument/2006/relationships/image" Target="../media/image38.png"/><Relationship Id="rId9" Type="http://schemas.openxmlformats.org/officeDocument/2006/relationships/image" Target="../media/image15.png"/><Relationship Id="rId15" Type="http://schemas.openxmlformats.org/officeDocument/2006/relationships/image" Target="../media/image2.png"/><Relationship Id="rId14" Type="http://schemas.openxmlformats.org/officeDocument/2006/relationships/image" Target="../media/image17.png"/><Relationship Id="rId17" Type="http://schemas.openxmlformats.org/officeDocument/2006/relationships/image" Target="../media/image14.png"/><Relationship Id="rId16" Type="http://schemas.openxmlformats.org/officeDocument/2006/relationships/image" Target="../media/image11.png"/><Relationship Id="rId5" Type="http://schemas.openxmlformats.org/officeDocument/2006/relationships/image" Target="../media/image10.png"/><Relationship Id="rId19" Type="http://schemas.openxmlformats.org/officeDocument/2006/relationships/image" Target="../media/image32.png"/><Relationship Id="rId6" Type="http://schemas.openxmlformats.org/officeDocument/2006/relationships/image" Target="../media/image13.png"/><Relationship Id="rId18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29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Layouts/_rels/slideLayout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3" Type="http://schemas.openxmlformats.org/officeDocument/2006/relationships/image" Target="../media/image12.png"/><Relationship Id="rId1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9" Type="http://schemas.openxmlformats.org/officeDocument/2006/relationships/image" Target="../media/image13.png"/><Relationship Id="rId15" Type="http://schemas.openxmlformats.org/officeDocument/2006/relationships/image" Target="../media/image21.png"/><Relationship Id="rId14" Type="http://schemas.openxmlformats.org/officeDocument/2006/relationships/image" Target="../media/image29.png"/><Relationship Id="rId17" Type="http://schemas.openxmlformats.org/officeDocument/2006/relationships/image" Target="../media/image33.png"/><Relationship Id="rId16" Type="http://schemas.openxmlformats.org/officeDocument/2006/relationships/image" Target="../media/image39.png"/><Relationship Id="rId5" Type="http://schemas.openxmlformats.org/officeDocument/2006/relationships/image" Target="../media/image35.png"/><Relationship Id="rId6" Type="http://schemas.openxmlformats.org/officeDocument/2006/relationships/image" Target="../media/image9.png"/><Relationship Id="rId18" Type="http://schemas.openxmlformats.org/officeDocument/2006/relationships/image" Target="../media/image40.png"/><Relationship Id="rId7" Type="http://schemas.openxmlformats.org/officeDocument/2006/relationships/image" Target="../media/image38.png"/><Relationship Id="rId8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>
  <p:cSld name="TITLE_2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sz="3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 sz="1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 "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0025" y="4019550"/>
            <a:ext cx="938213" cy="112381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452439" y="2071688"/>
            <a:ext cx="66600" cy="66600"/>
          </a:xfrm>
          <a:prstGeom prst="ellipse">
            <a:avLst/>
          </a:prstGeom>
          <a:noFill/>
          <a:ln cap="flat" cmpd="sng" w="50800">
            <a:solidFill>
              <a:srgbClr val="FF8B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1562102" y="228600"/>
            <a:ext cx="133200" cy="1335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0960" y="2030555"/>
            <a:ext cx="1003049" cy="4884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" name="Google Shape;6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9442" y="3351447"/>
            <a:ext cx="186342" cy="15631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8729671" y="228600"/>
            <a:ext cx="133200" cy="1335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8201033" y="4024313"/>
            <a:ext cx="133200" cy="1335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64" name="Google Shape;6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8203" y="4354292"/>
            <a:ext cx="117804" cy="9388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2847978" y="4824413"/>
            <a:ext cx="76200" cy="76200"/>
          </a:xfrm>
          <a:prstGeom prst="ellipse">
            <a:avLst/>
          </a:prstGeom>
          <a:noFill/>
          <a:ln cap="flat" cmpd="sng" w="50800">
            <a:solidFill>
              <a:srgbClr val="FDB2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66" name="Google Shape;6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9818" y="4248150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" name="Google Shape;6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53143" y="4304109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" name="Google Shape;68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82314" y="4265340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9" name="Google Shape;69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67431" y="4276725"/>
            <a:ext cx="110575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0" name="Google Shape;70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48512" y="1133466"/>
            <a:ext cx="151216" cy="30010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4976817" y="1023938"/>
            <a:ext cx="66600" cy="66600"/>
          </a:xfrm>
          <a:prstGeom prst="ellipse">
            <a:avLst/>
          </a:prstGeom>
          <a:noFill/>
          <a:ln cap="flat" cmpd="sng" w="50800">
            <a:solidFill>
              <a:srgbClr val="FF8B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72" name="Google Shape;72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14640" y="942975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3" name="Google Shape;73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747965" y="998934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4" name="Google Shape;74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777135" y="960165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5" name="Google Shape;75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62253" y="971550"/>
            <a:ext cx="110575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" name="Google Shape;76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353181" y="180975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" name="Google Shape;77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286506" y="236934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" name="Google Shape;78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315676" y="198165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" name="Google Shape;79;p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300793" y="209550"/>
            <a:ext cx="110575" cy="67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113725" y="123775"/>
            <a:ext cx="3273000" cy="4980900"/>
          </a:xfrm>
          <a:prstGeom prst="roundRect">
            <a:avLst>
              <a:gd fmla="val 912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06925" y="-1408225"/>
            <a:ext cx="2471494" cy="26508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/>
          <p:cNvSpPr/>
          <p:nvPr>
            <p:ph idx="2" type="pic"/>
          </p:nvPr>
        </p:nvSpPr>
        <p:spPr>
          <a:xfrm>
            <a:off x="113725" y="119400"/>
            <a:ext cx="3273000" cy="4904700"/>
          </a:xfrm>
          <a:prstGeom prst="roundRect">
            <a:avLst>
              <a:gd fmla="val 7529" name="adj"/>
            </a:avLst>
          </a:prstGeom>
          <a:noFill/>
          <a:ln>
            <a:noFill/>
          </a:ln>
        </p:spPr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3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/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950" y="3843499"/>
            <a:ext cx="2332475" cy="239924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>
            <a:off x="8887946" y="3531625"/>
            <a:ext cx="133200" cy="133200"/>
          </a:xfrm>
          <a:prstGeom prst="ellipse">
            <a:avLst/>
          </a:prstGeom>
          <a:noFill/>
          <a:ln cap="flat" cmpd="sng" w="50800">
            <a:solidFill>
              <a:srgbClr val="2DAD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90" name="Google Shape;9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8140" y="4657705"/>
            <a:ext cx="227909" cy="23246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/>
          <p:nvPr/>
        </p:nvSpPr>
        <p:spPr>
          <a:xfrm>
            <a:off x="3617078" y="4277313"/>
            <a:ext cx="133200" cy="133200"/>
          </a:xfrm>
          <a:prstGeom prst="ellipse">
            <a:avLst/>
          </a:prstGeom>
          <a:noFill/>
          <a:ln cap="flat" cmpd="sng" w="50800">
            <a:solidFill>
              <a:srgbClr val="FE6E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92" name="Google Shape;9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8694" y="3526863"/>
            <a:ext cx="110575" cy="678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5"/>
          <p:cNvGrpSpPr/>
          <p:nvPr/>
        </p:nvGrpSpPr>
        <p:grpSpPr>
          <a:xfrm>
            <a:off x="4135201" y="1687113"/>
            <a:ext cx="487389" cy="442988"/>
            <a:chOff x="1328739" y="2128838"/>
            <a:chExt cx="487389" cy="442988"/>
          </a:xfrm>
        </p:grpSpPr>
        <p:pic>
          <p:nvPicPr>
            <p:cNvPr descr=" " id="94" name="Google Shape;94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28739" y="2128838"/>
              <a:ext cx="487389" cy="42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5"/>
            <p:cNvSpPr/>
            <p:nvPr/>
          </p:nvSpPr>
          <p:spPr>
            <a:xfrm>
              <a:off x="1404939" y="2219325"/>
              <a:ext cx="328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01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15"/>
          <p:cNvGrpSpPr/>
          <p:nvPr/>
        </p:nvGrpSpPr>
        <p:grpSpPr>
          <a:xfrm>
            <a:off x="4135192" y="2714788"/>
            <a:ext cx="438518" cy="442988"/>
            <a:chOff x="4343404" y="2128838"/>
            <a:chExt cx="438518" cy="442988"/>
          </a:xfrm>
        </p:grpSpPr>
        <p:pic>
          <p:nvPicPr>
            <p:cNvPr descr=" " id="97" name="Google Shape;97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43404" y="2128838"/>
              <a:ext cx="438518" cy="42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5"/>
            <p:cNvSpPr/>
            <p:nvPr/>
          </p:nvSpPr>
          <p:spPr>
            <a:xfrm>
              <a:off x="4376742" y="2219325"/>
              <a:ext cx="3666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02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2">
  <p:cSld name="TITLE_1_1_2_1"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46438">
            <a:off x="4364987" y="3923137"/>
            <a:ext cx="3091850" cy="30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/>
          <p:nvPr/>
        </p:nvSpPr>
        <p:spPr>
          <a:xfrm>
            <a:off x="5724450" y="123775"/>
            <a:ext cx="3273000" cy="4980900"/>
          </a:xfrm>
          <a:prstGeom prst="roundRect">
            <a:avLst>
              <a:gd fmla="val 9123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02" name="Google Shape;10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6"/>
          <p:cNvSpPr/>
          <p:nvPr>
            <p:ph idx="2" type="pic"/>
          </p:nvPr>
        </p:nvSpPr>
        <p:spPr>
          <a:xfrm>
            <a:off x="5700750" y="83850"/>
            <a:ext cx="3320400" cy="4975800"/>
          </a:xfrm>
          <a:prstGeom prst="roundRect">
            <a:avLst>
              <a:gd fmla="val 6862" name="adj"/>
            </a:avLst>
          </a:prstGeom>
          <a:noFill/>
          <a:ln>
            <a:noFill/>
          </a:ln>
        </p:spPr>
      </p:sp>
      <p:sp>
        <p:nvSpPr>
          <p:cNvPr id="104" name="Google Shape;104;p16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/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22875" y="-1324550"/>
            <a:ext cx="2524951" cy="2504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" name="Google Shape;10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374" y="4423803"/>
            <a:ext cx="247715" cy="202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" name="Google Shape;10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2268" y="4213922"/>
            <a:ext cx="186342" cy="1563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" name="Google Shape;11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86354" y="4304750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" name="Google Shape;11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19678" y="4360709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" name="Google Shape;112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48849" y="4321940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3" name="Google Shape;113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31617" y="4655018"/>
            <a:ext cx="1043003" cy="4884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6"/>
          <p:cNvGrpSpPr/>
          <p:nvPr/>
        </p:nvGrpSpPr>
        <p:grpSpPr>
          <a:xfrm>
            <a:off x="636451" y="1645513"/>
            <a:ext cx="487389" cy="442988"/>
            <a:chOff x="1328739" y="2128838"/>
            <a:chExt cx="487389" cy="442988"/>
          </a:xfrm>
        </p:grpSpPr>
        <p:pic>
          <p:nvPicPr>
            <p:cNvPr descr=" " id="115" name="Google Shape;115;p1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328739" y="2128838"/>
              <a:ext cx="487389" cy="42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6"/>
            <p:cNvSpPr/>
            <p:nvPr/>
          </p:nvSpPr>
          <p:spPr>
            <a:xfrm>
              <a:off x="1404939" y="2219325"/>
              <a:ext cx="328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01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6"/>
          <p:cNvGrpSpPr/>
          <p:nvPr/>
        </p:nvGrpSpPr>
        <p:grpSpPr>
          <a:xfrm>
            <a:off x="636442" y="2673188"/>
            <a:ext cx="438518" cy="442988"/>
            <a:chOff x="4343404" y="2128838"/>
            <a:chExt cx="438518" cy="442988"/>
          </a:xfrm>
        </p:grpSpPr>
        <p:pic>
          <p:nvPicPr>
            <p:cNvPr descr=" " id="118" name="Google Shape;118;p1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343404" y="2128838"/>
              <a:ext cx="438518" cy="42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6"/>
            <p:cNvSpPr/>
            <p:nvPr/>
          </p:nvSpPr>
          <p:spPr>
            <a:xfrm>
              <a:off x="4376742" y="2219325"/>
              <a:ext cx="3666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02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5742000" y="123775"/>
            <a:ext cx="3273000" cy="4980900"/>
          </a:xfrm>
          <a:prstGeom prst="roundRect">
            <a:avLst>
              <a:gd fmla="val 912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944488">
            <a:off x="4489485" y="-1963779"/>
            <a:ext cx="3396154" cy="364265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7"/>
          <p:cNvSpPr/>
          <p:nvPr>
            <p:ph idx="2" type="pic"/>
          </p:nvPr>
        </p:nvSpPr>
        <p:spPr>
          <a:xfrm>
            <a:off x="5735849" y="110100"/>
            <a:ext cx="3285300" cy="4923300"/>
          </a:xfrm>
          <a:prstGeom prst="roundRect">
            <a:avLst>
              <a:gd fmla="val 9227" name="adj"/>
            </a:avLst>
          </a:prstGeom>
          <a:noFill/>
          <a:ln>
            <a:noFill/>
          </a:ln>
        </p:spPr>
      </p:sp>
      <p:sp>
        <p:nvSpPr>
          <p:cNvPr id="125" name="Google Shape;125;p17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/>
        </p:txBody>
      </p:sp>
      <p:sp>
        <p:nvSpPr>
          <p:cNvPr id="128" name="Google Shape;128;p17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/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977446">
            <a:off x="-1060326" y="4049474"/>
            <a:ext cx="2332475" cy="23992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7"/>
          <p:cNvGrpSpPr/>
          <p:nvPr/>
        </p:nvGrpSpPr>
        <p:grpSpPr>
          <a:xfrm>
            <a:off x="636451" y="1645513"/>
            <a:ext cx="487389" cy="442988"/>
            <a:chOff x="1328739" y="2128838"/>
            <a:chExt cx="487389" cy="442988"/>
          </a:xfrm>
        </p:grpSpPr>
        <p:pic>
          <p:nvPicPr>
            <p:cNvPr descr=" " id="131" name="Google Shape;131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28739" y="2128838"/>
              <a:ext cx="487389" cy="42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7"/>
            <p:cNvSpPr/>
            <p:nvPr/>
          </p:nvSpPr>
          <p:spPr>
            <a:xfrm>
              <a:off x="1404939" y="2219325"/>
              <a:ext cx="328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01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17"/>
          <p:cNvGrpSpPr/>
          <p:nvPr/>
        </p:nvGrpSpPr>
        <p:grpSpPr>
          <a:xfrm>
            <a:off x="636442" y="2673188"/>
            <a:ext cx="438518" cy="442988"/>
            <a:chOff x="4343404" y="2128838"/>
            <a:chExt cx="438518" cy="442988"/>
          </a:xfrm>
        </p:grpSpPr>
        <p:pic>
          <p:nvPicPr>
            <p:cNvPr descr=" " id="134" name="Google Shape;134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43404" y="2128838"/>
              <a:ext cx="438518" cy="42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17"/>
            <p:cNvSpPr/>
            <p:nvPr/>
          </p:nvSpPr>
          <p:spPr>
            <a:xfrm>
              <a:off x="4376742" y="2219325"/>
              <a:ext cx="3666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02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7"/>
          <p:cNvGrpSpPr/>
          <p:nvPr/>
        </p:nvGrpSpPr>
        <p:grpSpPr>
          <a:xfrm>
            <a:off x="629489" y="3700863"/>
            <a:ext cx="452400" cy="516325"/>
            <a:chOff x="1319214" y="3319463"/>
            <a:chExt cx="452400" cy="516325"/>
          </a:xfrm>
        </p:grpSpPr>
        <p:pic>
          <p:nvPicPr>
            <p:cNvPr descr=" " id="137" name="Google Shape;137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25814" y="3319463"/>
              <a:ext cx="439200" cy="44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17"/>
            <p:cNvSpPr/>
            <p:nvPr/>
          </p:nvSpPr>
          <p:spPr>
            <a:xfrm>
              <a:off x="1319214" y="3397488"/>
              <a:ext cx="4524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03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bg>
      <p:bgPr>
        <a:solidFill>
          <a:schemeClr val="l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>
            <a:off x="5782350" y="123775"/>
            <a:ext cx="3261000" cy="4933200"/>
          </a:xfrm>
          <a:prstGeom prst="roundRect">
            <a:avLst>
              <a:gd fmla="val 9123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679081">
            <a:off x="4476724" y="-1356787"/>
            <a:ext cx="3091850" cy="30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8"/>
          <p:cNvSpPr/>
          <p:nvPr>
            <p:ph idx="2" type="pic"/>
          </p:nvPr>
        </p:nvSpPr>
        <p:spPr>
          <a:xfrm>
            <a:off x="5782350" y="110350"/>
            <a:ext cx="3249000" cy="4869000"/>
          </a:xfrm>
          <a:prstGeom prst="roundRect">
            <a:avLst>
              <a:gd fmla="val 7783" name="adj"/>
            </a:avLst>
          </a:prstGeom>
          <a:noFill/>
          <a:ln>
            <a:noFill/>
          </a:ln>
        </p:spPr>
      </p:sp>
      <p:sp>
        <p:nvSpPr>
          <p:cNvPr id="144" name="Google Shape;144;p18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5" name="Google Shape;145;p18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91425" y="3570450"/>
            <a:ext cx="2524951" cy="2504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" name="Google Shape;14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508" y="4663225"/>
            <a:ext cx="638850" cy="539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8" name="Google Shape;148;p18"/>
          <p:cNvPicPr preferRelativeResize="0"/>
          <p:nvPr/>
        </p:nvPicPr>
        <p:blipFill rotWithShape="1">
          <a:blip r:embed="rId5">
            <a:alphaModFix/>
          </a:blip>
          <a:srcRect b="-20660" l="43579" r="-43579" t="20660"/>
          <a:stretch/>
        </p:blipFill>
        <p:spPr>
          <a:xfrm>
            <a:off x="-106897" y="18644"/>
            <a:ext cx="528793" cy="446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_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123625" y="159225"/>
            <a:ext cx="3227400" cy="4897500"/>
          </a:xfrm>
          <a:prstGeom prst="roundRect">
            <a:avLst>
              <a:gd fmla="val 912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51" name="Google Shape;15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9"/>
          <p:cNvSpPr/>
          <p:nvPr>
            <p:ph idx="2" type="pic"/>
          </p:nvPr>
        </p:nvSpPr>
        <p:spPr>
          <a:xfrm>
            <a:off x="123700" y="159225"/>
            <a:ext cx="3227400" cy="4836600"/>
          </a:xfrm>
          <a:prstGeom prst="roundRect">
            <a:avLst>
              <a:gd fmla="val 8770" name="adj"/>
            </a:avLst>
          </a:prstGeom>
          <a:noFill/>
          <a:ln>
            <a:noFill/>
          </a:ln>
        </p:spPr>
      </p:sp>
      <p:sp>
        <p:nvSpPr>
          <p:cNvPr id="153" name="Google Shape;153;p19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54" name="Google Shape;154;p19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descr=" " id="155" name="Google Shape;15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1108" y="4154820"/>
            <a:ext cx="465512" cy="508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6" name="Google Shape;15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3024" y="334538"/>
            <a:ext cx="157163" cy="157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7" name="Google Shape;15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72449" y="3635278"/>
            <a:ext cx="247715" cy="202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" name="Google Shape;15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6191" y="266700"/>
            <a:ext cx="110576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9" name="Google Shape;15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9717" y="4398393"/>
            <a:ext cx="1043003" cy="488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0"/>
          <p:cNvSpPr txBox="1"/>
          <p:nvPr>
            <p:ph idx="1" type="subTitle"/>
          </p:nvPr>
        </p:nvSpPr>
        <p:spPr>
          <a:xfrm>
            <a:off x="383075" y="210865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idx="2" type="subTitle"/>
          </p:nvPr>
        </p:nvSpPr>
        <p:spPr>
          <a:xfrm>
            <a:off x="3284763" y="210865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/>
        </p:txBody>
      </p:sp>
      <p:sp>
        <p:nvSpPr>
          <p:cNvPr id="164" name="Google Shape;164;p20"/>
          <p:cNvSpPr txBox="1"/>
          <p:nvPr>
            <p:ph type="title"/>
          </p:nvPr>
        </p:nvSpPr>
        <p:spPr>
          <a:xfrm>
            <a:off x="383075" y="575350"/>
            <a:ext cx="7753500" cy="636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5" name="Google Shape;165;p20"/>
          <p:cNvSpPr txBox="1"/>
          <p:nvPr>
            <p:ph idx="3" type="subTitle"/>
          </p:nvPr>
        </p:nvSpPr>
        <p:spPr>
          <a:xfrm>
            <a:off x="6186450" y="210865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/>
        </p:txBody>
      </p:sp>
      <p:pic>
        <p:nvPicPr>
          <p:cNvPr descr=" " id="166" name="Google Shape;16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32554" y="4575543"/>
            <a:ext cx="227910" cy="232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/>
          <p:nvPr/>
        </p:nvSpPr>
        <p:spPr>
          <a:xfrm>
            <a:off x="2375477" y="3771025"/>
            <a:ext cx="133200" cy="1335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168" name="Google Shape;16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9991" y="4415767"/>
            <a:ext cx="183322" cy="16326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/>
          <p:nvPr/>
        </p:nvSpPr>
        <p:spPr>
          <a:xfrm>
            <a:off x="5790192" y="4566363"/>
            <a:ext cx="66600" cy="66600"/>
          </a:xfrm>
          <a:prstGeom prst="ellipse">
            <a:avLst/>
          </a:prstGeom>
          <a:noFill/>
          <a:ln cap="flat" cmpd="sng" w="50800">
            <a:solidFill>
              <a:srgbClr val="FF8B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170" name="Google Shape;17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8015" y="4485400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" name="Google Shape;17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1340" y="4541359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" name="Google Shape;17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90510" y="4502590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" name="Google Shape;17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75628" y="4513975"/>
            <a:ext cx="110575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" name="Google Shape;174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66556" y="3723400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" name="Google Shape;175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99881" y="3779359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" name="Google Shape;176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29051" y="3740590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7" name="Google Shape;177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14168" y="3751975"/>
            <a:ext cx="110575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1679081">
            <a:off x="7763299" y="-1902612"/>
            <a:ext cx="3091850" cy="30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1091425" y="3570450"/>
            <a:ext cx="2524951" cy="2504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0"/>
          <p:cNvGrpSpPr/>
          <p:nvPr/>
        </p:nvGrpSpPr>
        <p:grpSpPr>
          <a:xfrm>
            <a:off x="1373880" y="1645513"/>
            <a:ext cx="487389" cy="442988"/>
            <a:chOff x="1328739" y="2128838"/>
            <a:chExt cx="487389" cy="442988"/>
          </a:xfrm>
        </p:grpSpPr>
        <p:pic>
          <p:nvPicPr>
            <p:cNvPr descr=" " id="181" name="Google Shape;181;p2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28739" y="2128838"/>
              <a:ext cx="487389" cy="42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0"/>
            <p:cNvSpPr/>
            <p:nvPr/>
          </p:nvSpPr>
          <p:spPr>
            <a:xfrm>
              <a:off x="1404939" y="2219325"/>
              <a:ext cx="328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01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300004" y="1604788"/>
            <a:ext cx="438518" cy="442988"/>
            <a:chOff x="4343404" y="2128838"/>
            <a:chExt cx="438518" cy="442988"/>
          </a:xfrm>
        </p:grpSpPr>
        <p:pic>
          <p:nvPicPr>
            <p:cNvPr descr=" " id="184" name="Google Shape;184;p2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343404" y="2128838"/>
              <a:ext cx="438518" cy="42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20"/>
            <p:cNvSpPr/>
            <p:nvPr/>
          </p:nvSpPr>
          <p:spPr>
            <a:xfrm>
              <a:off x="4376742" y="2219325"/>
              <a:ext cx="3666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02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7194750" y="1568113"/>
            <a:ext cx="452400" cy="516325"/>
            <a:chOff x="1319214" y="3319463"/>
            <a:chExt cx="452400" cy="516325"/>
          </a:xfrm>
        </p:grpSpPr>
        <p:pic>
          <p:nvPicPr>
            <p:cNvPr descr=" " id="187" name="Google Shape;187;p2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325814" y="3319463"/>
              <a:ext cx="439200" cy="44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20"/>
            <p:cNvSpPr/>
            <p:nvPr/>
          </p:nvSpPr>
          <p:spPr>
            <a:xfrm>
              <a:off x="1319214" y="3397488"/>
              <a:ext cx="4524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03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1_1_2">
    <p:bg>
      <p:bgPr>
        <a:solidFill>
          <a:schemeClr val="lt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21"/>
          <p:cNvSpPr txBox="1"/>
          <p:nvPr>
            <p:ph idx="1" type="subTitle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2" name="Google Shape;192;p21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2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descr=" " id="196" name="Google Shape;19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19179" y="1033118"/>
            <a:ext cx="227910" cy="23249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/>
          <p:nvPr/>
        </p:nvSpPr>
        <p:spPr>
          <a:xfrm>
            <a:off x="1562102" y="228600"/>
            <a:ext cx="133200" cy="1335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8729671" y="228600"/>
            <a:ext cx="133200" cy="1335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199" name="Google Shape;19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8512" y="1133466"/>
            <a:ext cx="151216" cy="300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0" name="Google Shape;20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6616" y="873342"/>
            <a:ext cx="183322" cy="16326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/>
          <p:nvPr/>
        </p:nvSpPr>
        <p:spPr>
          <a:xfrm>
            <a:off x="4976817" y="1023938"/>
            <a:ext cx="66600" cy="66600"/>
          </a:xfrm>
          <a:prstGeom prst="ellipse">
            <a:avLst/>
          </a:prstGeom>
          <a:noFill/>
          <a:ln cap="flat" cmpd="sng" w="50800">
            <a:solidFill>
              <a:srgbClr val="FF8B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202" name="Google Shape;20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4640" y="942975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3" name="Google Shape;20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47965" y="998934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4" name="Google Shape;20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77135" y="960165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5" name="Google Shape;205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62253" y="971550"/>
            <a:ext cx="110575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6" name="Google Shape;206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53181" y="180975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7" name="Google Shape;207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86506" y="236934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8" name="Google Shape;208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15676" y="198165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9" name="Google Shape;209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00793" y="209550"/>
            <a:ext cx="110575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0" name="Google Shape;210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0025" y="4019550"/>
            <a:ext cx="938213" cy="112381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/>
          <p:nvPr/>
        </p:nvSpPr>
        <p:spPr>
          <a:xfrm>
            <a:off x="438150" y="3100388"/>
            <a:ext cx="133200" cy="133500"/>
          </a:xfrm>
          <a:prstGeom prst="ellipse">
            <a:avLst/>
          </a:prstGeom>
          <a:noFill/>
          <a:ln cap="flat" cmpd="sng" w="50800">
            <a:solidFill>
              <a:srgbClr val="FE6E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452439" y="2071688"/>
            <a:ext cx="66600" cy="66600"/>
          </a:xfrm>
          <a:prstGeom prst="ellipse">
            <a:avLst/>
          </a:prstGeom>
          <a:noFill/>
          <a:ln cap="flat" cmpd="sng" w="50800">
            <a:solidFill>
              <a:srgbClr val="FF8B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2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 " id="214" name="Google Shape;214;p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08203" y="4354292"/>
            <a:ext cx="117804" cy="9388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/>
          <p:nvPr/>
        </p:nvSpPr>
        <p:spPr>
          <a:xfrm>
            <a:off x="2847978" y="4824413"/>
            <a:ext cx="76200" cy="76200"/>
          </a:xfrm>
          <a:prstGeom prst="ellipse">
            <a:avLst/>
          </a:prstGeom>
          <a:noFill/>
          <a:ln cap="flat" cmpd="sng" w="50800">
            <a:solidFill>
              <a:srgbClr val="FDB2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216" name="Google Shape;216;p2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119818" y="4248150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7" name="Google Shape;217;p2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053143" y="4304109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8" name="Google Shape;218;p2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82314" y="4265340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9" name="Google Shape;219;p2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67431" y="4276725"/>
            <a:ext cx="110575" cy="6785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>
            <p:ph idx="3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 " id="221" name="Google Shape;221;p2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472449" y="3635278"/>
            <a:ext cx="247715" cy="202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22" name="Google Shape;222;p2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725542" y="3837968"/>
            <a:ext cx="1043003" cy="488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26" name="Google Shape;226;p24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227" name="Google Shape;227;p24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28" name="Google Shape;228;p24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29" name="Google Shape;229;p24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 " id="236" name="Google Shape;23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72449" y="3635278"/>
            <a:ext cx="247715" cy="202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7" name="Google Shape;2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9717" y="4398393"/>
            <a:ext cx="1043003" cy="48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05500" y="-1450875"/>
            <a:ext cx="2471494" cy="265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4950" y="3843499"/>
            <a:ext cx="2332475" cy="239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5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5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46" name="Google Shape;246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25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51" name="Google Shape;251;p25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52" name="Google Shape;252;p25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53" name="Google Shape;253;p25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254" name="Google Shape;25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116682">
            <a:off x="7763298" y="-1902613"/>
            <a:ext cx="3091851" cy="30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90675">
            <a:off x="-1091425" y="3570450"/>
            <a:ext cx="2524952" cy="250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2">
  <p:cSld name="CUSTOM_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3734770" y="1278900"/>
            <a:ext cx="1658390" cy="1638576"/>
          </a:xfrm>
          <a:custGeom>
            <a:rect b="b" l="l" r="r" t="t"/>
            <a:pathLst>
              <a:path extrusionOk="0" h="20851" w="21429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8" name="Google Shape;258;p26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59" name="Google Shape;259;p26"/>
          <p:cNvSpPr/>
          <p:nvPr/>
        </p:nvSpPr>
        <p:spPr>
          <a:xfrm>
            <a:off x="2902137" y="2119803"/>
            <a:ext cx="1623326" cy="1665656"/>
          </a:xfrm>
          <a:custGeom>
            <a:rect b="b" l="l" r="r" t="t"/>
            <a:pathLst>
              <a:path extrusionOk="0" h="20867" w="21501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4601972" y="2120103"/>
            <a:ext cx="1639864" cy="1665623"/>
          </a:xfrm>
          <a:custGeom>
            <a:rect b="b" l="l" r="r" t="t"/>
            <a:pathLst>
              <a:path extrusionOk="0" h="21208" w="21467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733047" y="2990677"/>
            <a:ext cx="1662404" cy="1639761"/>
          </a:xfrm>
          <a:custGeom>
            <a:rect b="b" l="l" r="r" t="t"/>
            <a:pathLst>
              <a:path extrusionOk="0" h="21446" w="21501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3736306" y="1917865"/>
            <a:ext cx="423758" cy="316332"/>
          </a:xfrm>
          <a:custGeom>
            <a:rect b="b" l="l" r="r" t="t"/>
            <a:pathLst>
              <a:path extrusionOk="0" h="21600" w="21579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3532785" y="3357930"/>
            <a:ext cx="325512" cy="426509"/>
          </a:xfrm>
          <a:custGeom>
            <a:rect b="b" l="l" r="r" t="t"/>
            <a:pathLst>
              <a:path extrusionOk="0" h="21579" w="2160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4965248" y="3654331"/>
            <a:ext cx="427165" cy="337446"/>
          </a:xfrm>
          <a:custGeom>
            <a:rect b="b" l="l" r="r" t="t"/>
            <a:pathLst>
              <a:path extrusionOk="0" h="21600" w="21574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5263221" y="2119823"/>
            <a:ext cx="332640" cy="436981"/>
          </a:xfrm>
          <a:custGeom>
            <a:rect b="b" l="l" r="r" t="t"/>
            <a:pathLst>
              <a:path extrusionOk="0" h="21566" w="2160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26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71" name="Google Shape;271;p26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72" name="Google Shape;272;p26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73" name="Google Shape;273;p26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274" name="Google Shape;27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944488">
            <a:off x="7631310" y="-2091754"/>
            <a:ext cx="3396154" cy="364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48190">
            <a:off x="-1060326" y="4049474"/>
            <a:ext cx="2332475" cy="23992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6" name="Google Shape;27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7083" y="4776950"/>
            <a:ext cx="638850" cy="539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5_1">
  <p:cSld name="CUSTOM_2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9" name="Google Shape;279;p27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0" name="Google Shape;280;p27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1" name="Google Shape;281;p27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2" name="Google Shape;282;p27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283" name="Google Shape;283;p27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284" name="Google Shape;284;p27"/>
            <p:cNvSpPr/>
            <p:nvPr/>
          </p:nvSpPr>
          <p:spPr>
            <a:xfrm>
              <a:off x="4016728" y="1429998"/>
              <a:ext cx="1634040" cy="1193736"/>
            </a:xfrm>
            <a:custGeom>
              <a:rect b="b" l="l" r="r" t="t"/>
              <a:pathLst>
                <a:path extrusionOk="0" h="21010" w="2160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3102287" y="1570339"/>
              <a:ext cx="1038072" cy="1787832"/>
            </a:xfrm>
            <a:custGeom>
              <a:rect b="b" l="l" r="r" t="t"/>
              <a:pathLst>
                <a:path extrusionOk="0" h="21600" w="21156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3115511" y="3097809"/>
              <a:ext cx="1752732" cy="1245780"/>
            </a:xfrm>
            <a:custGeom>
              <a:rect b="b" l="l" r="r" t="t"/>
              <a:pathLst>
                <a:path extrusionOk="0" h="21600" w="2160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4311781" y="2799840"/>
              <a:ext cx="1526364" cy="1581913"/>
            </a:xfrm>
            <a:custGeom>
              <a:rect b="b" l="l" r="r" t="t"/>
              <a:pathLst>
                <a:path extrusionOk="0" h="21243" w="2160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4676823" y="1946286"/>
              <a:ext cx="1378690" cy="1668222"/>
            </a:xfrm>
            <a:custGeom>
              <a:rect b="b" l="l" r="r" t="t"/>
              <a:pathLst>
                <a:path extrusionOk="0" h="21600" w="21337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89" name="Google Shape;289;p2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290" name="Google Shape;290;p2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291" name="Google Shape;291;p2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292" name="Google Shape;292;p2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293" name="Google Shape;293;p2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294" name="Google Shape;294;p27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descr=" " id="295" name="Google Shape;29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374" y="4423803"/>
            <a:ext cx="247715" cy="202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96" name="Google Shape;29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2268" y="4213922"/>
            <a:ext cx="186342" cy="1563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97" name="Google Shape;29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6354" y="4304750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98" name="Google Shape;29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19678" y="4360709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99" name="Google Shape;299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48849" y="4321940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0" name="Google Shape;300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31617" y="4655018"/>
            <a:ext cx="1043003" cy="4884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1" name="Google Shape;301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3668457">
            <a:off x="8156892" y="75518"/>
            <a:ext cx="1043003" cy="4884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2" name="Google Shape;302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78417" y="-106680"/>
            <a:ext cx="465512" cy="508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3">
  <p:cSld name="CUSTOM_3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05" name="Google Shape;305;p28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06" name="Google Shape;306;p28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07" name="Google Shape;307;p28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08" name="Google Shape;308;p28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descr=" " id="309" name="Google Shape;30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3358" y="-137400"/>
            <a:ext cx="638850" cy="53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48190">
            <a:off x="-1393651" y="-1381176"/>
            <a:ext cx="2332475" cy="239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940082">
            <a:off x="7950225" y="4082249"/>
            <a:ext cx="2524952" cy="25042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2" name="Google Shape;31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804" y="4587218"/>
            <a:ext cx="227910" cy="23249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/>
          <p:nvPr/>
        </p:nvSpPr>
        <p:spPr>
          <a:xfrm>
            <a:off x="1078727" y="3782700"/>
            <a:ext cx="133200" cy="1335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314" name="Google Shape;31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65137" y="4687566"/>
            <a:ext cx="151216" cy="300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5" name="Google Shape;315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3241" y="4427442"/>
            <a:ext cx="183322" cy="16326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8"/>
          <p:cNvSpPr/>
          <p:nvPr/>
        </p:nvSpPr>
        <p:spPr>
          <a:xfrm>
            <a:off x="4493442" y="4578038"/>
            <a:ext cx="66600" cy="66600"/>
          </a:xfrm>
          <a:prstGeom prst="ellipse">
            <a:avLst/>
          </a:prstGeom>
          <a:noFill/>
          <a:ln cap="flat" cmpd="sng" w="50800">
            <a:solidFill>
              <a:srgbClr val="FF8B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317" name="Google Shape;317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1265" y="4497075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8" name="Google Shape;318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64590" y="4553034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9" name="Google Shape;319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93760" y="4514265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0" name="Google Shape;320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78878" y="4525650"/>
            <a:ext cx="110575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1" name="Google Shape;321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69806" y="3735075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2" name="Google Shape;322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17418" y="3763650"/>
            <a:ext cx="110575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3" name="Google Shape;323;p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25617" y="-236157"/>
            <a:ext cx="1043003" cy="4884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28"/>
          <p:cNvGrpSpPr/>
          <p:nvPr/>
        </p:nvGrpSpPr>
        <p:grpSpPr>
          <a:xfrm>
            <a:off x="519426" y="1444213"/>
            <a:ext cx="487389" cy="442988"/>
            <a:chOff x="1328739" y="2128838"/>
            <a:chExt cx="487389" cy="442988"/>
          </a:xfrm>
        </p:grpSpPr>
        <p:pic>
          <p:nvPicPr>
            <p:cNvPr descr=" " id="325" name="Google Shape;325;p2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328739" y="2128838"/>
              <a:ext cx="487389" cy="42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28"/>
            <p:cNvSpPr/>
            <p:nvPr/>
          </p:nvSpPr>
          <p:spPr>
            <a:xfrm>
              <a:off x="1404939" y="2219325"/>
              <a:ext cx="328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01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" name="Google Shape;327;p28"/>
          <p:cNvGrpSpPr/>
          <p:nvPr/>
        </p:nvGrpSpPr>
        <p:grpSpPr>
          <a:xfrm>
            <a:off x="5001542" y="1406388"/>
            <a:ext cx="438518" cy="442988"/>
            <a:chOff x="4343404" y="2128838"/>
            <a:chExt cx="438518" cy="442988"/>
          </a:xfrm>
        </p:grpSpPr>
        <p:pic>
          <p:nvPicPr>
            <p:cNvPr descr=" " id="328" name="Google Shape;328;p2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343404" y="2128838"/>
              <a:ext cx="438518" cy="42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28"/>
            <p:cNvSpPr/>
            <p:nvPr/>
          </p:nvSpPr>
          <p:spPr>
            <a:xfrm>
              <a:off x="4376742" y="2219325"/>
              <a:ext cx="3666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02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28"/>
          <p:cNvGrpSpPr/>
          <p:nvPr/>
        </p:nvGrpSpPr>
        <p:grpSpPr>
          <a:xfrm>
            <a:off x="554414" y="3110713"/>
            <a:ext cx="452400" cy="516325"/>
            <a:chOff x="1319214" y="3319463"/>
            <a:chExt cx="452400" cy="516325"/>
          </a:xfrm>
        </p:grpSpPr>
        <p:pic>
          <p:nvPicPr>
            <p:cNvPr descr=" " id="331" name="Google Shape;331;p2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325814" y="3319463"/>
              <a:ext cx="439200" cy="44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28"/>
            <p:cNvSpPr/>
            <p:nvPr/>
          </p:nvSpPr>
          <p:spPr>
            <a:xfrm>
              <a:off x="1319214" y="3397488"/>
              <a:ext cx="4524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03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28"/>
          <p:cNvGrpSpPr/>
          <p:nvPr/>
        </p:nvGrpSpPr>
        <p:grpSpPr>
          <a:xfrm>
            <a:off x="5014732" y="3154600"/>
            <a:ext cx="412140" cy="428572"/>
            <a:chOff x="7710495" y="2986088"/>
            <a:chExt cx="412140" cy="428572"/>
          </a:xfrm>
        </p:grpSpPr>
        <p:pic>
          <p:nvPicPr>
            <p:cNvPr descr=" " id="334" name="Google Shape;334;p2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710495" y="2986088"/>
              <a:ext cx="412140" cy="42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28"/>
            <p:cNvSpPr/>
            <p:nvPr/>
          </p:nvSpPr>
          <p:spPr>
            <a:xfrm>
              <a:off x="7754945" y="3095625"/>
              <a:ext cx="306300" cy="2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04</a:t>
              </a:r>
              <a:endParaRPr i="0" sz="1800" u="none" cap="none" strike="noStrike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948037" y="502088"/>
            <a:ext cx="7248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lsamiq Sans"/>
              <a:buNone/>
              <a:defRPr b="1" sz="41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948100" y="2097750"/>
            <a:ext cx="7248000" cy="25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9.jpg"/><Relationship Id="rId4" Type="http://schemas.openxmlformats.org/officeDocument/2006/relationships/image" Target="../media/image51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Relationship Id="rId7" Type="http://schemas.openxmlformats.org/officeDocument/2006/relationships/image" Target="../media/image58.png"/><Relationship Id="rId8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jpg"/><Relationship Id="rId4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Relationship Id="rId4" Type="http://schemas.openxmlformats.org/officeDocument/2006/relationships/image" Target="../media/image4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9"/>
          <p:cNvSpPr txBox="1"/>
          <p:nvPr>
            <p:ph type="title"/>
          </p:nvPr>
        </p:nvSpPr>
        <p:spPr>
          <a:xfrm>
            <a:off x="239725" y="246950"/>
            <a:ext cx="8817300" cy="15009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</a:rPr>
              <a:t>Soil Analysis </a:t>
            </a:r>
            <a:r>
              <a:rPr lang="en" sz="3700">
                <a:solidFill>
                  <a:schemeClr val="lt1"/>
                </a:solidFill>
              </a:rPr>
              <a:t>and Crop Recommendation System</a:t>
            </a:r>
            <a:endParaRPr sz="3700">
              <a:solidFill>
                <a:schemeClr val="lt1"/>
              </a:solidFill>
            </a:endParaRPr>
          </a:p>
        </p:txBody>
      </p:sp>
      <p:sp>
        <p:nvSpPr>
          <p:cNvPr id="341" name="Google Shape;341;p29"/>
          <p:cNvSpPr txBox="1"/>
          <p:nvPr>
            <p:ph idx="1" type="body"/>
          </p:nvPr>
        </p:nvSpPr>
        <p:spPr>
          <a:xfrm>
            <a:off x="632175" y="2229500"/>
            <a:ext cx="81435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A  system that addresses limited agricultural productivity in Malawi by offering an understanding of soil conditions and tailored recommendations based on soil testing results.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42" name="Google Shape;342;p29"/>
          <p:cNvCxnSpPr/>
          <p:nvPr/>
        </p:nvCxnSpPr>
        <p:spPr>
          <a:xfrm>
            <a:off x="8212925" y="3559275"/>
            <a:ext cx="1500900" cy="15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"/>
          <p:cNvSpPr txBox="1"/>
          <p:nvPr>
            <p:ph type="title"/>
          </p:nvPr>
        </p:nvSpPr>
        <p:spPr>
          <a:xfrm>
            <a:off x="642700" y="1176875"/>
            <a:ext cx="7553100" cy="2844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time🙂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6174" r="26174" t="0"/>
          <a:stretch/>
        </p:blipFill>
        <p:spPr>
          <a:xfrm>
            <a:off x="113725" y="119400"/>
            <a:ext cx="3273000" cy="4904700"/>
          </a:xfrm>
          <a:prstGeom prst="roundRect">
            <a:avLst>
              <a:gd fmla="val 16667" name="adj"/>
            </a:avLst>
          </a:prstGeom>
        </p:spPr>
      </p:pic>
      <p:sp>
        <p:nvSpPr>
          <p:cNvPr id="348" name="Google Shape;348;p30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349" name="Google Shape;349;p30"/>
          <p:cNvSpPr txBox="1"/>
          <p:nvPr>
            <p:ph idx="1" type="subTitle"/>
          </p:nvPr>
        </p:nvSpPr>
        <p:spPr>
          <a:xfrm>
            <a:off x="4678425" y="1595175"/>
            <a:ext cx="4270500" cy="17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Misuse of agricultural resources that leads to terrestrial eutrophication 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50" name="Google Shape;350;p30"/>
          <p:cNvSpPr txBox="1"/>
          <p:nvPr>
            <p:ph idx="3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Low crop production, due to unhealthy soil and  In accurate soil test results.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Soil Healthy —-&gt; Crop Growth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5" r="27765" t="0"/>
          <a:stretch/>
        </p:blipFill>
        <p:spPr>
          <a:xfrm>
            <a:off x="123700" y="159225"/>
            <a:ext cx="3227400" cy="4836600"/>
          </a:xfrm>
          <a:prstGeom prst="roundRect">
            <a:avLst>
              <a:gd fmla="val 16667" name="adj"/>
            </a:avLst>
          </a:prstGeom>
        </p:spPr>
      </p:pic>
      <p:sp>
        <p:nvSpPr>
          <p:cNvPr id="356" name="Google Shape;356;p31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Quicksand"/>
              <a:buChar char="●"/>
            </a:pPr>
            <a:r>
              <a:rPr b="1" lang="en" sz="1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 Digital Tool that collects soil Contents(major nutrients) using sensors and recommends the most suitable crop based on the soil </a:t>
            </a:r>
            <a:r>
              <a:rPr b="1" lang="en" sz="1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healthy</a:t>
            </a:r>
            <a:r>
              <a:rPr b="1" lang="en" sz="1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 sz="15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Most accurate and Access to results instantly.</a:t>
            </a:r>
            <a:endParaRPr b="1" sz="15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BASICALLY </a:t>
            </a:r>
            <a:endParaRPr b="1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1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358" name="Google Shape;3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325" y="3965875"/>
            <a:ext cx="1299126" cy="117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1325" y="3965875"/>
            <a:ext cx="1299126" cy="117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1325" y="3965875"/>
            <a:ext cx="1299126" cy="117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1325" y="3965875"/>
            <a:ext cx="1299126" cy="117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11325" y="3965875"/>
            <a:ext cx="1098363" cy="117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2875" y="3965875"/>
            <a:ext cx="1098374" cy="117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0325" y="3965875"/>
            <a:ext cx="1206351" cy="117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6675" y="3965875"/>
            <a:ext cx="1106223" cy="117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7300" y="3974350"/>
            <a:ext cx="1160675" cy="116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/>
          <p:nvPr>
            <p:ph type="title"/>
          </p:nvPr>
        </p:nvSpPr>
        <p:spPr>
          <a:xfrm>
            <a:off x="642700" y="649225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State</a:t>
            </a:r>
            <a:endParaRPr/>
          </a:p>
        </p:txBody>
      </p:sp>
      <p:sp>
        <p:nvSpPr>
          <p:cNvPr id="372" name="Google Shape;372;p32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Limited crop yield</a:t>
            </a:r>
            <a:endParaRPr b="1" sz="1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3" name="Google Shape;373;p32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Approximately 65% of accurate soil testing results from Soil testing labs</a:t>
            </a:r>
            <a:endParaRPr b="1" sz="14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4" name="Google Shape;374;p32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Inefficient use of farming resources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375" name="Google Shape;375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54" r="27759" t="0"/>
          <a:stretch/>
        </p:blipFill>
        <p:spPr>
          <a:xfrm>
            <a:off x="5630325" y="110100"/>
            <a:ext cx="3377700" cy="4923300"/>
          </a:xfrm>
          <a:prstGeom prst="roundRect">
            <a:avLst>
              <a:gd fmla="val 16667" name="adj"/>
            </a:avLst>
          </a:prstGeom>
        </p:spPr>
      </p:pic>
      <p:pic>
        <p:nvPicPr>
          <p:cNvPr id="376" name="Google Shape;3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7050" y="104613"/>
            <a:ext cx="1950975" cy="18161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0" r="27765" t="0"/>
          <a:stretch/>
        </p:blipFill>
        <p:spPr>
          <a:xfrm>
            <a:off x="5782350" y="110350"/>
            <a:ext cx="3249000" cy="4869000"/>
          </a:xfrm>
          <a:prstGeom prst="roundRect">
            <a:avLst>
              <a:gd fmla="val 16667" name="adj"/>
            </a:avLst>
          </a:prstGeom>
        </p:spPr>
      </p:pic>
      <p:sp>
        <p:nvSpPr>
          <p:cNvPr id="382" name="Google Shape;382;p33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State</a:t>
            </a:r>
            <a:endParaRPr/>
          </a:p>
        </p:txBody>
      </p:sp>
      <p:sp>
        <p:nvSpPr>
          <p:cNvPr id="383" name="Google Shape;383;p33"/>
          <p:cNvSpPr txBox="1"/>
          <p:nvPr>
            <p:ph idx="1" type="subTitle"/>
          </p:nvPr>
        </p:nvSpPr>
        <p:spPr>
          <a:xfrm>
            <a:off x="642700" y="1562500"/>
            <a:ext cx="4337400" cy="27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At least 96% </a:t>
            </a:r>
            <a:r>
              <a:rPr lang="en" sz="1700">
                <a:solidFill>
                  <a:srgbClr val="000000"/>
                </a:solidFill>
              </a:rPr>
              <a:t>accuracy</a:t>
            </a:r>
            <a:r>
              <a:rPr lang="en" sz="1700">
                <a:solidFill>
                  <a:srgbClr val="000000"/>
                </a:solidFill>
              </a:rPr>
              <a:t> of soil 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testing results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Optimal use of Agriculture resources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Increased crop yield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 txBox="1"/>
          <p:nvPr>
            <p:ph idx="4294967295"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Model</a:t>
            </a:r>
            <a:endParaRPr/>
          </a:p>
        </p:txBody>
      </p:sp>
      <p:pic>
        <p:nvPicPr>
          <p:cNvPr id="389" name="Google Shape;3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00" y="1126075"/>
            <a:ext cx="5108525" cy="401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34"/>
          <p:cNvCxnSpPr/>
          <p:nvPr/>
        </p:nvCxnSpPr>
        <p:spPr>
          <a:xfrm flipH="1" rot="10800000">
            <a:off x="3230425" y="1255600"/>
            <a:ext cx="2145900" cy="9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1" name="Google Shape;391;p34" title="DIY Hacks &amp; How To's: Snow Monitoring Scale - Make: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000" y="672925"/>
            <a:ext cx="1460925" cy="821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34"/>
          <p:cNvCxnSpPr/>
          <p:nvPr/>
        </p:nvCxnSpPr>
        <p:spPr>
          <a:xfrm flipH="1">
            <a:off x="6214625" y="1481675"/>
            <a:ext cx="12600" cy="11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34"/>
          <p:cNvCxnSpPr>
            <a:stCxn id="391" idx="3"/>
          </p:cNvCxnSpPr>
          <p:nvPr/>
        </p:nvCxnSpPr>
        <p:spPr>
          <a:xfrm flipH="1" rot="10800000">
            <a:off x="6493925" y="1075413"/>
            <a:ext cx="17145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34"/>
          <p:cNvCxnSpPr/>
          <p:nvPr/>
        </p:nvCxnSpPr>
        <p:spPr>
          <a:xfrm>
            <a:off x="8233825" y="1075275"/>
            <a:ext cx="38100" cy="15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34"/>
          <p:cNvCxnSpPr/>
          <p:nvPr/>
        </p:nvCxnSpPr>
        <p:spPr>
          <a:xfrm>
            <a:off x="6481225" y="1443575"/>
            <a:ext cx="9651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34"/>
          <p:cNvCxnSpPr/>
          <p:nvPr/>
        </p:nvCxnSpPr>
        <p:spPr>
          <a:xfrm>
            <a:off x="7433725" y="1456275"/>
            <a:ext cx="0" cy="20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34"/>
          <p:cNvSpPr txBox="1"/>
          <p:nvPr/>
        </p:nvSpPr>
        <p:spPr>
          <a:xfrm>
            <a:off x="5490425" y="2624675"/>
            <a:ext cx="14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SOIL PH sensor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398" name="Google Shape;398;p34"/>
          <p:cNvSpPr txBox="1"/>
          <p:nvPr/>
        </p:nvSpPr>
        <p:spPr>
          <a:xfrm>
            <a:off x="6786025" y="3539175"/>
            <a:ext cx="12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NPK sensor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399" name="Google Shape;399;p34"/>
          <p:cNvSpPr txBox="1"/>
          <p:nvPr/>
        </p:nvSpPr>
        <p:spPr>
          <a:xfrm>
            <a:off x="7721550" y="2624675"/>
            <a:ext cx="133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Temperature sensor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cxnSp>
        <p:nvCxnSpPr>
          <p:cNvPr id="400" name="Google Shape;400;p34"/>
          <p:cNvCxnSpPr/>
          <p:nvPr/>
        </p:nvCxnSpPr>
        <p:spPr>
          <a:xfrm>
            <a:off x="5287425" y="1468975"/>
            <a:ext cx="12600" cy="19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34"/>
          <p:cNvSpPr txBox="1"/>
          <p:nvPr/>
        </p:nvSpPr>
        <p:spPr>
          <a:xfrm>
            <a:off x="5033000" y="3386575"/>
            <a:ext cx="96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Moisture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sensor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02" name="Google Shape;402;p34"/>
          <p:cNvSpPr txBox="1"/>
          <p:nvPr/>
        </p:nvSpPr>
        <p:spPr>
          <a:xfrm>
            <a:off x="6328825" y="4770975"/>
            <a:ext cx="21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SOIL/LAND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cxnSp>
        <p:nvCxnSpPr>
          <p:cNvPr id="403" name="Google Shape;403;p34"/>
          <p:cNvCxnSpPr>
            <a:stCxn id="401" idx="2"/>
          </p:cNvCxnSpPr>
          <p:nvPr/>
        </p:nvCxnSpPr>
        <p:spPr>
          <a:xfrm>
            <a:off x="5515550" y="4002175"/>
            <a:ext cx="889500" cy="59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34"/>
          <p:cNvCxnSpPr>
            <a:stCxn id="397" idx="2"/>
          </p:cNvCxnSpPr>
          <p:nvPr/>
        </p:nvCxnSpPr>
        <p:spPr>
          <a:xfrm>
            <a:off x="6220925" y="3024875"/>
            <a:ext cx="171300" cy="15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4"/>
          <p:cNvCxnSpPr/>
          <p:nvPr/>
        </p:nvCxnSpPr>
        <p:spPr>
          <a:xfrm flipH="1">
            <a:off x="6468625" y="3869275"/>
            <a:ext cx="584100" cy="6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34"/>
          <p:cNvCxnSpPr>
            <a:stCxn id="399" idx="2"/>
          </p:cNvCxnSpPr>
          <p:nvPr/>
        </p:nvCxnSpPr>
        <p:spPr>
          <a:xfrm flipH="1">
            <a:off x="7281300" y="3240275"/>
            <a:ext cx="1109100" cy="130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34"/>
          <p:cNvSpPr/>
          <p:nvPr/>
        </p:nvSpPr>
        <p:spPr>
          <a:xfrm>
            <a:off x="6151075" y="4301075"/>
            <a:ext cx="1219200" cy="1219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08" name="Google Shape;408;p34"/>
          <p:cNvSpPr txBox="1"/>
          <p:nvPr/>
        </p:nvSpPr>
        <p:spPr>
          <a:xfrm>
            <a:off x="6227225" y="4565725"/>
            <a:ext cx="10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soil/Land</a:t>
            </a:r>
            <a:endParaRPr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09" name="Google Shape;409;p34"/>
          <p:cNvSpPr txBox="1"/>
          <p:nvPr/>
        </p:nvSpPr>
        <p:spPr>
          <a:xfrm>
            <a:off x="3611025" y="1333925"/>
            <a:ext cx="67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Node McU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46" r="27746" t="0"/>
          <a:stretch/>
        </p:blipFill>
        <p:spPr>
          <a:xfrm>
            <a:off x="5134650" y="110350"/>
            <a:ext cx="3950400" cy="5033100"/>
          </a:xfrm>
          <a:prstGeom prst="roundRect">
            <a:avLst>
              <a:gd fmla="val 16667" name="adj"/>
            </a:avLst>
          </a:prstGeom>
        </p:spPr>
      </p:pic>
      <p:sp>
        <p:nvSpPr>
          <p:cNvPr id="415" name="Google Shape;415;p35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  <p:sp>
        <p:nvSpPr>
          <p:cNvPr id="416" name="Google Shape;416;p35"/>
          <p:cNvSpPr txBox="1"/>
          <p:nvPr>
            <p:ph idx="1" type="subTitle"/>
          </p:nvPr>
        </p:nvSpPr>
        <p:spPr>
          <a:xfrm>
            <a:off x="642700" y="1562500"/>
            <a:ext cx="43374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International level : Nutri Scan,</a:t>
            </a:r>
            <a:r>
              <a:rPr lang="en">
                <a:solidFill>
                  <a:srgbClr val="000000"/>
                </a:solidFill>
              </a:rPr>
              <a:t> A company from Canada however?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National Level :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AgriLabs??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are not eliminating the need to use labs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But complimenting by making their work easier.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0138" r="30138" t="0"/>
          <a:stretch/>
        </p:blipFill>
        <p:spPr>
          <a:xfrm>
            <a:off x="5782350" y="110350"/>
            <a:ext cx="3249000" cy="4869000"/>
          </a:xfrm>
          <a:prstGeom prst="roundRect">
            <a:avLst>
              <a:gd fmla="val 16667" name="adj"/>
            </a:avLst>
          </a:prstGeom>
        </p:spPr>
      </p:pic>
      <p:sp>
        <p:nvSpPr>
          <p:cNvPr id="422" name="Google Shape;422;p36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423" name="Google Shape;423;p36"/>
          <p:cNvSpPr txBox="1"/>
          <p:nvPr>
            <p:ph idx="1" type="subTitle"/>
          </p:nvPr>
        </p:nvSpPr>
        <p:spPr>
          <a:xfrm>
            <a:off x="642700" y="1562500"/>
            <a:ext cx="4337400" cy="25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Created a Progressive web app running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Trained our model with the available dataset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Firebase up and running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All IOT components physically connected and functioning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WORKING ON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Ensuring </a:t>
            </a:r>
            <a:r>
              <a:rPr lang="en" sz="1600">
                <a:solidFill>
                  <a:srgbClr val="000000"/>
                </a:solidFill>
              </a:rPr>
              <a:t>accuracy</a:t>
            </a:r>
            <a:r>
              <a:rPr lang="en" sz="1600">
                <a:solidFill>
                  <a:srgbClr val="000000"/>
                </a:solidFill>
              </a:rPr>
              <a:t> of system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Connecting 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arduino-&gt;internet-&gt;firebase-&gt;website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7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Selling Point</a:t>
            </a:r>
            <a:endParaRPr/>
          </a:p>
        </p:txBody>
      </p:sp>
      <p:sp>
        <p:nvSpPr>
          <p:cNvPr id="429" name="Google Shape;429;p37"/>
          <p:cNvSpPr txBox="1"/>
          <p:nvPr>
            <p:ph idx="1" type="subTitle"/>
          </p:nvPr>
        </p:nvSpPr>
        <p:spPr>
          <a:xfrm>
            <a:off x="1106375" y="1444225"/>
            <a:ext cx="29679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Holistic : </a:t>
            </a:r>
            <a:r>
              <a:rPr lang="en" sz="1600">
                <a:solidFill>
                  <a:srgbClr val="000000"/>
                </a:solidFill>
              </a:rPr>
              <a:t>Integration of Arduino and multiple sensors for real-time analysis in a </a:t>
            </a:r>
            <a:r>
              <a:rPr lang="en" sz="1600">
                <a:solidFill>
                  <a:srgbClr val="000000"/>
                </a:solidFill>
              </a:rPr>
              <a:t>single</a:t>
            </a:r>
            <a:r>
              <a:rPr lang="en" sz="1600">
                <a:solidFill>
                  <a:srgbClr val="000000"/>
                </a:solidFill>
              </a:rPr>
              <a:t> system.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30" name="Google Shape;430;p37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Addresses limited agricultural productivity in Malawi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31" name="Google Shape;431;p37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Tailored recommendations based on soil conditions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32" name="Google Shape;432;p37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User-friendly website presenting nutrient information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ayful Voyage - v1">
  <a:themeElements>
    <a:clrScheme name="Office">
      <a:dk1>
        <a:srgbClr val="062932"/>
      </a:dk1>
      <a:lt1>
        <a:srgbClr val="FFFFFF"/>
      </a:lt1>
      <a:dk2>
        <a:srgbClr val="44546A"/>
      </a:dk2>
      <a:lt2>
        <a:srgbClr val="D7F6FF"/>
      </a:lt2>
      <a:accent1>
        <a:srgbClr val="4472C4"/>
      </a:accent1>
      <a:accent2>
        <a:srgbClr val="ED7D31"/>
      </a:accent2>
      <a:accent3>
        <a:srgbClr val="06EAD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